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82AD-5816-4883-AF23-BE720AF05D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4AE5-DC4A-454F-954E-4A374E31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s-Latn-BA" dirty="0" smtClean="0">
                <a:solidFill>
                  <a:schemeClr val="tx1"/>
                </a:solidFill>
              </a:rPr>
              <a:t>Nadam</a:t>
            </a:r>
            <a:r>
              <a:rPr lang="bs-Latn-BA" baseline="0" dirty="0" smtClean="0">
                <a:solidFill>
                  <a:schemeClr val="tx1"/>
                </a:solidFill>
              </a:rPr>
              <a:t> se da vam je i ova video lekcija bila jasna. </a:t>
            </a:r>
          </a:p>
          <a:p>
            <a:pPr algn="just"/>
            <a:endParaRPr lang="bs-Latn-BA" baseline="0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C86E-1CCC-4D32-B5A5-78FDD28BC2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5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8954-7973-4ECB-9AC2-7034A1E4238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D134-BFEC-4A7C-9BD0-89062EF5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40"/>
            <a:ext cx="9144000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88640"/>
            <a:ext cx="3974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/>
              <a:t>ДОГОВОР О РАДУ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14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09" y="1163781"/>
            <a:ext cx="5296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800" dirty="0" smtClean="0"/>
              <a:t>ХВАЛА НА ПАЖЊИ</a:t>
            </a:r>
            <a:r>
              <a:rPr lang="bs-Latn-BA" sz="4800" dirty="0" smtClean="0"/>
              <a:t>!</a:t>
            </a:r>
          </a:p>
          <a:p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492331" y="2819400"/>
            <a:ext cx="7144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/>
              <a:t>Наставник математике и информатике</a:t>
            </a:r>
            <a:r>
              <a:rPr lang="bs-Latn-BA" sz="3200" dirty="0" smtClean="0"/>
              <a:t>: </a:t>
            </a:r>
          </a:p>
          <a:p>
            <a:pPr algn="ctr"/>
            <a:r>
              <a:rPr lang="sr-Cyrl-BA" sz="3200" dirty="0" smtClean="0"/>
              <a:t>Ремзо Дестовић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0359" y="4444621"/>
            <a:ext cx="8176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3200" dirty="0" smtClean="0"/>
              <a:t>Уџбеници за реализацију наставне јединице</a:t>
            </a:r>
            <a:r>
              <a:rPr lang="bs-Latn-BA" sz="3200" dirty="0" smtClean="0"/>
              <a:t>: </a:t>
            </a:r>
          </a:p>
          <a:p>
            <a:pPr algn="ctr"/>
            <a:r>
              <a:rPr lang="sr-Cyrl-BA" sz="3200" dirty="0" smtClean="0"/>
              <a:t>Уџбеник за </a:t>
            </a:r>
            <a:r>
              <a:rPr lang="bs-Latn-BA" sz="3200" dirty="0" smtClean="0"/>
              <a:t>V </a:t>
            </a:r>
            <a:r>
              <a:rPr lang="sr-Cyrl-BA" sz="3200" dirty="0" smtClean="0"/>
              <a:t>разред ОШ</a:t>
            </a:r>
            <a:r>
              <a:rPr lang="bs-Latn-BA" sz="3200" dirty="0" smtClean="0"/>
              <a:t> (</a:t>
            </a:r>
            <a:r>
              <a:rPr lang="sr-Cyrl-BA" sz="3200" dirty="0" smtClean="0"/>
              <a:t>МАТЕМАТИСКОП</a:t>
            </a:r>
            <a:r>
              <a:rPr lang="bs-Latn-BA" sz="3200" dirty="0" smtClean="0"/>
              <a:t>)</a:t>
            </a:r>
            <a:endParaRPr lang="sr-Cyrl-BA" sz="3200" dirty="0" smtClean="0"/>
          </a:p>
          <a:p>
            <a:pPr algn="ctr"/>
            <a:r>
              <a:rPr lang="sr-Cyrl-BA" sz="3200" dirty="0"/>
              <a:t>Уџбеник за </a:t>
            </a:r>
            <a:r>
              <a:rPr lang="bs-Latn-BA" sz="3200" dirty="0"/>
              <a:t>V </a:t>
            </a:r>
            <a:r>
              <a:rPr lang="sr-Cyrl-BA" sz="3200" dirty="0"/>
              <a:t>разред ОШ</a:t>
            </a:r>
            <a:r>
              <a:rPr lang="bs-Latn-BA" sz="3200" dirty="0"/>
              <a:t> </a:t>
            </a:r>
            <a:r>
              <a:rPr lang="bs-Latn-BA" sz="3200" dirty="0" smtClean="0"/>
              <a:t>(</a:t>
            </a:r>
            <a:r>
              <a:rPr lang="sr-Cyrl-BA" sz="3200" dirty="0" smtClean="0"/>
              <a:t>КЛЕТТ</a:t>
            </a:r>
            <a:r>
              <a:rPr lang="bs-Latn-BA" sz="3200" dirty="0" smtClean="0"/>
              <a:t>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92" y="1800671"/>
            <a:ext cx="1377076" cy="10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4" y="908720"/>
            <a:ext cx="8324850" cy="4810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2749" y="17329"/>
            <a:ext cx="4493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4000" dirty="0" smtClean="0"/>
              <a:t>СИСТЕМАТИЗАЦИЈА</a:t>
            </a:r>
          </a:p>
        </p:txBody>
      </p:sp>
    </p:spTree>
    <p:extLst>
      <p:ext uri="{BB962C8B-B14F-4D97-AF65-F5344CB8AC3E}">
        <p14:creationId xmlns:p14="http://schemas.microsoft.com/office/powerpoint/2010/main" val="34082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51720" y="188640"/>
            <a:ext cx="467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/>
              <a:t>РЕШЕЊЕ 1</a:t>
            </a:r>
            <a:r>
              <a:rPr lang="sr-Cyrl-BA" sz="4000" dirty="0" smtClean="0"/>
              <a:t>. ЗАДАТКА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27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88640"/>
            <a:ext cx="467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/>
              <a:t>РЕШЕЊЕ 2</a:t>
            </a:r>
            <a:r>
              <a:rPr lang="sr-Cyrl-BA" sz="4000" dirty="0" smtClean="0"/>
              <a:t>. ЗАДАТКА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88640"/>
            <a:ext cx="467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/>
              <a:t>РЕШЕЊЕ </a:t>
            </a:r>
            <a:r>
              <a:rPr lang="sr-Cyrl-BA" sz="4000" dirty="0" smtClean="0"/>
              <a:t>3. ЗАДАТКА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931118"/>
            <a:ext cx="8524875" cy="5810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8591" y="188640"/>
            <a:ext cx="273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/>
              <a:t>4</a:t>
            </a:r>
            <a:r>
              <a:rPr lang="sr-Cyrl-BA" sz="4000" dirty="0" smtClean="0"/>
              <a:t>. ЗАДАТАК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7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9144000" cy="4926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67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/>
              <a:t>РЕШЕЊЕ </a:t>
            </a:r>
            <a:r>
              <a:rPr lang="sr-Cyrl-BA" sz="4000" dirty="0" smtClean="0"/>
              <a:t>4. ЗАДАТКА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11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r="20012"/>
          <a:stretch/>
        </p:blipFill>
        <p:spPr>
          <a:xfrm>
            <a:off x="1311932" y="3339653"/>
            <a:ext cx="6788460" cy="2897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1"/>
          <a:stretch/>
        </p:blipFill>
        <p:spPr>
          <a:xfrm>
            <a:off x="319980" y="3402136"/>
            <a:ext cx="8572500" cy="2907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4"/>
          <a:stretch/>
        </p:blipFill>
        <p:spPr>
          <a:xfrm>
            <a:off x="276225" y="2852936"/>
            <a:ext cx="8591550" cy="3421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476672"/>
            <a:ext cx="8848725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t="15273" r="27512" b="7769"/>
          <a:stretch/>
        </p:blipFill>
        <p:spPr>
          <a:xfrm>
            <a:off x="2177144" y="3760921"/>
            <a:ext cx="4939928" cy="2188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7" y="667809"/>
            <a:ext cx="85725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20343" r="25655"/>
          <a:stretch/>
        </p:blipFill>
        <p:spPr>
          <a:xfrm>
            <a:off x="1691680" y="1658409"/>
            <a:ext cx="6183086" cy="298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2" y="764704"/>
            <a:ext cx="8458200" cy="2867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4" y="171450"/>
            <a:ext cx="8362950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0100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48680"/>
            <a:ext cx="8439150" cy="1733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/>
          <a:stretch/>
        </p:blipFill>
        <p:spPr>
          <a:xfrm>
            <a:off x="366712" y="2198216"/>
            <a:ext cx="8410575" cy="28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 b="7765"/>
          <a:stretch/>
        </p:blipFill>
        <p:spPr>
          <a:xfrm>
            <a:off x="114300" y="116632"/>
            <a:ext cx="8915400" cy="397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 b="8902"/>
          <a:stretch/>
        </p:blipFill>
        <p:spPr>
          <a:xfrm>
            <a:off x="95250" y="4005064"/>
            <a:ext cx="8934450" cy="277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16632"/>
            <a:ext cx="89535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/>
          <a:stretch/>
        </p:blipFill>
        <p:spPr>
          <a:xfrm>
            <a:off x="114300" y="2204864"/>
            <a:ext cx="8915400" cy="3161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3"/>
          <a:stretch/>
        </p:blipFill>
        <p:spPr>
          <a:xfrm>
            <a:off x="90487" y="2420888"/>
            <a:ext cx="8963025" cy="3187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44624"/>
            <a:ext cx="8924925" cy="2409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6632"/>
            <a:ext cx="8915400" cy="2124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/>
          <a:stretch/>
        </p:blipFill>
        <p:spPr>
          <a:xfrm>
            <a:off x="71437" y="2204864"/>
            <a:ext cx="9001125" cy="3151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6632"/>
            <a:ext cx="8877300" cy="198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1"/>
          <a:stretch/>
        </p:blipFill>
        <p:spPr>
          <a:xfrm>
            <a:off x="142875" y="1844824"/>
            <a:ext cx="8858250" cy="39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69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2020-05-12T02:22:40Z</dcterms:created>
  <dcterms:modified xsi:type="dcterms:W3CDTF">2020-05-13T23:47:24Z</dcterms:modified>
</cp:coreProperties>
</file>